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2" r:id="rId1"/>
  </p:sldMasterIdLst>
  <p:notesMasterIdLst>
    <p:notesMasterId r:id="rId111"/>
  </p:notesMasterIdLst>
  <p:handoutMasterIdLst>
    <p:handoutMasterId r:id="rId112"/>
  </p:handoutMasterIdLst>
  <p:sldIdLst>
    <p:sldId id="258" r:id="rId2"/>
    <p:sldId id="487" r:id="rId3"/>
    <p:sldId id="636" r:id="rId4"/>
    <p:sldId id="626" r:id="rId5"/>
    <p:sldId id="490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35" r:id="rId22"/>
    <p:sldId id="629" r:id="rId23"/>
    <p:sldId id="514" r:id="rId24"/>
    <p:sldId id="515" r:id="rId25"/>
    <p:sldId id="516" r:id="rId26"/>
    <p:sldId id="517" r:id="rId27"/>
    <p:sldId id="518" r:id="rId28"/>
    <p:sldId id="492" r:id="rId29"/>
    <p:sldId id="645" r:id="rId30"/>
    <p:sldId id="646" r:id="rId31"/>
    <p:sldId id="542" r:id="rId32"/>
    <p:sldId id="540" r:id="rId33"/>
    <p:sldId id="519" r:id="rId34"/>
    <p:sldId id="543" r:id="rId35"/>
    <p:sldId id="563" r:id="rId36"/>
    <p:sldId id="546" r:id="rId37"/>
    <p:sldId id="559" r:id="rId38"/>
    <p:sldId id="560" r:id="rId39"/>
    <p:sldId id="561" r:id="rId40"/>
    <p:sldId id="562" r:id="rId41"/>
    <p:sldId id="544" r:id="rId42"/>
    <p:sldId id="498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7"/>
    <p:restoredTop sz="96327"/>
  </p:normalViewPr>
  <p:slideViewPr>
    <p:cSldViewPr>
      <p:cViewPr varScale="1">
        <p:scale>
          <a:sx n="128" d="100"/>
          <a:sy n="12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1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85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339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2047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4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85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91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035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5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5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94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spring2022/csci443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808553"/>
            <a:ext cx="8115300" cy="1828800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CSCI4430</a:t>
            </a:r>
            <a:r>
              <a:rPr lang="zh-CN" altLang="en-US" dirty="0">
                <a:latin typeface="Arial Black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Jennifer</a:t>
            </a:r>
            <a:r>
              <a:rPr lang="zh-CN" altLang="en-US" dirty="0"/>
              <a:t> </a:t>
            </a:r>
            <a:r>
              <a:rPr lang="en-US" altLang="zh-CN" dirty="0"/>
              <a:t>Rexford</a:t>
            </a:r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ALL-NEW*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“csci4430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description in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</a:t>
            </a:r>
            <a:r>
              <a:rPr lang="en-US" altLang="zh-CN" dirty="0"/>
              <a:t>Covid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  <a:p>
            <a:r>
              <a:rPr lang="en-US" dirty="0"/>
              <a:t>Please strive for us to continue meeting in person instead of going back to zoom</a:t>
            </a:r>
          </a:p>
          <a:p>
            <a:pPr lvl="1"/>
            <a:r>
              <a:rPr lang="en-US" dirty="0"/>
              <a:t>We will if/when it’s unsafe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https://piazza.com/cuhk.edu.hk/spring2022/csci4430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F</a:t>
            </a:r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acebook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</a:t>
            </a:r>
            <a:r>
              <a:rPr lang="en-US" dirty="0">
                <a:ea typeface="ＭＳ Ｐゴシック" charset="0"/>
                <a:cs typeface="ＭＳ Ｐゴシック" charset="0"/>
              </a:rPr>
              <a:t>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7D52C-051C-2A4B-8C9B-D0BCC24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1DCBB4-C926-1144-AD20-1232B9C4B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3604D26-EB3E-A543-8E4D-2D8AEED49775}"/>
              </a:ext>
            </a:extLst>
          </p:cNvPr>
          <p:cNvSpPr txBox="1">
            <a:spLocks/>
          </p:cNvSpPr>
          <p:nvPr/>
        </p:nvSpPr>
        <p:spPr bwMode="auto">
          <a:xfrm>
            <a:off x="914400" y="5334000"/>
            <a:ext cx="7315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1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q"/>
              <a:defRPr sz="18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5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Office hours: See course webpage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FCE6E-CD29-7C42-96AD-7F842207F8E2}"/>
              </a:ext>
            </a:extLst>
          </p:cNvPr>
          <p:cNvSpPr txBox="1"/>
          <p:nvPr/>
        </p:nvSpPr>
        <p:spPr>
          <a:xfrm>
            <a:off x="1125691" y="4524330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Junliang</a:t>
            </a:r>
            <a:r>
              <a:rPr lang="zh-CN" altLang="en-US" dirty="0"/>
              <a:t> </a:t>
            </a:r>
            <a:r>
              <a:rPr lang="en-US" altLang="zh-CN" dirty="0"/>
              <a:t>Hu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0EB90-52C0-F74E-895E-2353B67681F8}"/>
              </a:ext>
            </a:extLst>
          </p:cNvPr>
          <p:cNvSpPr txBox="1"/>
          <p:nvPr/>
        </p:nvSpPr>
        <p:spPr>
          <a:xfrm>
            <a:off x="3841672" y="4524330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Qingyu</a:t>
            </a:r>
            <a:r>
              <a:rPr lang="zh-CN" altLang="en-US" dirty="0"/>
              <a:t> </a:t>
            </a:r>
            <a:r>
              <a:rPr lang="en-US" altLang="zh-CN" dirty="0"/>
              <a:t>Song</a:t>
            </a:r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64609A6-5A52-1B49-805B-5D57D1038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1" y="1676400"/>
            <a:ext cx="2552700" cy="2552700"/>
          </a:xfrm>
        </p:spPr>
      </p:pic>
      <p:pic>
        <p:nvPicPr>
          <p:cNvPr id="11" name="Content Placeholder 10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4DE96A5E-E441-EE4F-BA1C-C68F0DBB26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5056" r="215" b="27193"/>
          <a:stretch/>
        </p:blipFill>
        <p:spPr>
          <a:xfrm>
            <a:off x="3284078" y="1676400"/>
            <a:ext cx="2552400" cy="25527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4B457D-DCF3-344B-AA7E-A82A1F292CE8}"/>
              </a:ext>
            </a:extLst>
          </p:cNvPr>
          <p:cNvSpPr txBox="1"/>
          <p:nvPr/>
        </p:nvSpPr>
        <p:spPr>
          <a:xfrm>
            <a:off x="6230252" y="4524330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dirty="0" err="1"/>
              <a:t>Jingze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dirty="0">
                <a:solidFill>
                  <a:srgbClr val="0000FF"/>
                </a:solidFill>
              </a:rPr>
              <a:t>100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Henry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https://henryhxu.github.io/</a:t>
            </a:r>
            <a:endParaRPr lang="en-US" sz="2000" dirty="0"/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Tuesdays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1</a:t>
            </a:r>
            <a:r>
              <a:rPr lang="en-US" sz="2400" dirty="0">
                <a:solidFill>
                  <a:schemeClr val="accent6"/>
                </a:solidFill>
              </a:rPr>
              <a:t>PM–</a:t>
            </a:r>
            <a:r>
              <a:rPr lang="en-US" altLang="zh-CN" sz="2400" dirty="0">
                <a:solidFill>
                  <a:schemeClr val="accent6"/>
                </a:solidFill>
              </a:rPr>
              <a:t>3</a:t>
            </a:r>
            <a:r>
              <a:rPr lang="en-US" sz="2400" dirty="0">
                <a:solidFill>
                  <a:schemeClr val="accent6"/>
                </a:solidFill>
              </a:rPr>
              <a:t>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</a:p>
          <a:p>
            <a:pPr lvl="1"/>
            <a:r>
              <a:rPr lang="en-US" altLang="en-US" dirty="0"/>
              <a:t>If you haven’t taken it or have failed it, then you are advised NOT to take this course</a:t>
            </a:r>
          </a:p>
          <a:p>
            <a:pPr lvl="1"/>
            <a:r>
              <a:rPr lang="en-US" altLang="en-US" dirty="0"/>
              <a:t>Talk to me if you are uncertain</a:t>
            </a:r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trillion-dollar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not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4430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4430" id="{5907AF02-222A-B541-BE6E-CC3BD76DBE67}" vid="{E0BAE68A-15ED-8A42-AFBB-2B0EFAF8750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1490468737</TotalTime>
  <Pages>7</Pages>
  <Words>3073</Words>
  <Application>Microsoft Macintosh PowerPoint</Application>
  <PresentationFormat>On-screen Show (4:3)</PresentationFormat>
  <Paragraphs>838</Paragraphs>
  <Slides>109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Monotype Sorts</vt:lpstr>
      <vt:lpstr>Times New Roman</vt:lpstr>
      <vt:lpstr>Wingdings</vt:lpstr>
      <vt:lpstr>CSCI4430</vt:lpstr>
      <vt:lpstr>CSCI4430 Computer Networks  Lecture 1: Intro and Overview</vt:lpstr>
      <vt:lpstr>Agenda</vt:lpstr>
      <vt:lpstr>Course websites</vt:lpstr>
      <vt:lpstr>TA team</vt:lpstr>
      <vt:lpstr>Hong Xu, Henry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ALL-NEW* assignments</vt:lpstr>
      <vt:lpstr>Communication protocol</vt:lpstr>
      <vt:lpstr>Other policies</vt:lpstr>
      <vt:lpstr>Policies on Covid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Hong Xu (CSD)</cp:lastModifiedBy>
  <cp:revision>1438</cp:revision>
  <cp:lastPrinted>1999-09-08T17:25:07Z</cp:lastPrinted>
  <dcterms:created xsi:type="dcterms:W3CDTF">2014-01-14T18:15:50Z</dcterms:created>
  <dcterms:modified xsi:type="dcterms:W3CDTF">2022-01-09T08:57:08Z</dcterms:modified>
  <cp:category/>
</cp:coreProperties>
</file>